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4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368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8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C5A6-6ECD-ED4C-85BA-9671656E8C5E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F584-3928-F84E-94BB-C4DE7F345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B49C31-BB61-1945-A7E5-1C735471AFD7}"/>
              </a:ext>
            </a:extLst>
          </p:cNvPr>
          <p:cNvSpPr/>
          <p:nvPr/>
        </p:nvSpPr>
        <p:spPr>
          <a:xfrm>
            <a:off x="-2" y="2746272"/>
            <a:ext cx="8999538" cy="707885"/>
          </a:xfrm>
          <a:prstGeom prst="rect">
            <a:avLst/>
          </a:prstGeom>
          <a:solidFill>
            <a:srgbClr val="0D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EB0D4-C454-4E43-BFDF-06467A6717D7}"/>
              </a:ext>
            </a:extLst>
          </p:cNvPr>
          <p:cNvSpPr/>
          <p:nvPr/>
        </p:nvSpPr>
        <p:spPr>
          <a:xfrm>
            <a:off x="-1" y="173255"/>
            <a:ext cx="8999539" cy="2435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B582B-C6B0-6B43-A529-4D7C6CEF7F79}"/>
              </a:ext>
            </a:extLst>
          </p:cNvPr>
          <p:cNvSpPr txBox="1"/>
          <p:nvPr/>
        </p:nvSpPr>
        <p:spPr>
          <a:xfrm>
            <a:off x="0" y="153791"/>
            <a:ext cx="8999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MYSTERY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5E1FE-F7A7-D049-A5A6-6C94EF32FE26}"/>
              </a:ext>
            </a:extLst>
          </p:cNvPr>
          <p:cNvSpPr txBox="1"/>
          <p:nvPr/>
        </p:nvSpPr>
        <p:spPr>
          <a:xfrm>
            <a:off x="-2" y="2095664"/>
            <a:ext cx="899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Use the clues to eliminate numbers and find the mystery number!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16A38-F9C9-8840-823D-0A97F59F4BD3}"/>
              </a:ext>
            </a:extLst>
          </p:cNvPr>
          <p:cNvSpPr txBox="1"/>
          <p:nvPr/>
        </p:nvSpPr>
        <p:spPr>
          <a:xfrm>
            <a:off x="-1" y="2746271"/>
            <a:ext cx="899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PRINT &amp; DIGITAL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235B4-991B-6B4D-8602-528117184E3C}"/>
              </a:ext>
            </a:extLst>
          </p:cNvPr>
          <p:cNvSpPr txBox="1"/>
          <p:nvPr/>
        </p:nvSpPr>
        <p:spPr>
          <a:xfrm>
            <a:off x="-2" y="893895"/>
            <a:ext cx="8999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BUNDLE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73BC4-7A73-F341-A850-92C5C6D217A8}"/>
              </a:ext>
            </a:extLst>
          </p:cNvPr>
          <p:cNvSpPr/>
          <p:nvPr/>
        </p:nvSpPr>
        <p:spPr>
          <a:xfrm>
            <a:off x="0" y="8391410"/>
            <a:ext cx="8999536" cy="579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7109F-B54A-5A4A-B279-15F133ED5F7E}"/>
              </a:ext>
            </a:extLst>
          </p:cNvPr>
          <p:cNvSpPr txBox="1"/>
          <p:nvPr/>
        </p:nvSpPr>
        <p:spPr>
          <a:xfrm>
            <a:off x="1" y="8416747"/>
            <a:ext cx="8999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SHELLEY GRAY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FE025-B059-0545-B19A-39689A26DE29}"/>
              </a:ext>
            </a:extLst>
          </p:cNvPr>
          <p:cNvSpPr/>
          <p:nvPr/>
        </p:nvSpPr>
        <p:spPr>
          <a:xfrm>
            <a:off x="-2" y="2746272"/>
            <a:ext cx="6857999" cy="707885"/>
          </a:xfrm>
          <a:prstGeom prst="rect">
            <a:avLst/>
          </a:prstGeom>
          <a:solidFill>
            <a:srgbClr val="0D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2EC3E7-B47F-3741-A36F-5E88428FEBAB}"/>
              </a:ext>
            </a:extLst>
          </p:cNvPr>
          <p:cNvSpPr txBox="1"/>
          <p:nvPr/>
        </p:nvSpPr>
        <p:spPr>
          <a:xfrm>
            <a:off x="-1" y="2746271"/>
            <a:ext cx="899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PRINT &amp; DIGITAL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08E048-5555-1245-838B-B69C2958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3570555"/>
            <a:ext cx="2698701" cy="26987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A7B3B8-1BD4-AB4D-B44E-9BD0FD93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64" y="3567661"/>
            <a:ext cx="2698701" cy="26987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A1AC70-9977-E745-BF29-4972B001A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51" y="3567661"/>
            <a:ext cx="2698701" cy="26987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E951E0-6B5F-6542-869D-27DE36559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09" y="5705632"/>
            <a:ext cx="2569378" cy="25693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0EE13D-AAF1-644F-B1D8-1E73EA552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073" y="5705633"/>
            <a:ext cx="2569378" cy="25693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F6A91D-67F1-A04B-AC1B-7A3FEE652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736" y="5705632"/>
            <a:ext cx="2569378" cy="25693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642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Gray</dc:creator>
  <cp:lastModifiedBy>Shelley Gray</cp:lastModifiedBy>
  <cp:revision>13</cp:revision>
  <dcterms:created xsi:type="dcterms:W3CDTF">2021-01-10T21:04:14Z</dcterms:created>
  <dcterms:modified xsi:type="dcterms:W3CDTF">2021-08-12T14:46:32Z</dcterms:modified>
</cp:coreProperties>
</file>